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99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FA1A-1E67-4C73-B361-38DC6E1AD623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F22-B606-4555-BC5E-F6E0AF2E32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F26C-A8CA-4335-B8CA-820562CE7BA2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D301-067D-4EFC-8414-6AB00DC4D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D301-067D-4EFC-8414-6AB00DC4D0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B888-9F48-4BE2-98D9-22DDB3EC9BD4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7C81-B32C-461E-8AD2-7CCDFBDCD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Rafting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.net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amrkimi\Video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06236"/>
            <a:ext cx="9144000" cy="41563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5715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www.raftingmagelang.net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   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mglrafting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@gmail.com</a:t>
            </a:r>
            <a:endParaRPr lang="en-US" b="1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Contact: </a:t>
            </a:r>
            <a:r>
              <a:rPr lang="pt-BR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(m3) 0856 4372 7969 (As) 0852 2825 2262</a:t>
            </a:r>
            <a:endParaRPr lang="en-US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Rafting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.net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by Indo Outbound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209800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www.raftingmagelang.net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mglrafting@gmail.com</a:t>
            </a:r>
            <a:endParaRPr lang="en-US" b="1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algn="r"/>
            <a:r>
              <a:rPr lang="en-US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Contact: </a:t>
            </a:r>
            <a:r>
              <a:rPr lang="pt-BR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(m3) 0856 4372 7969 (As) 0852 2825 2262</a:t>
            </a:r>
            <a:endParaRPr lang="en-US" sz="2400" b="1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C:\Users\amrkimi\Videos\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4343400"/>
            <a:ext cx="8905875" cy="2252663"/>
          </a:xfrm>
          <a:prstGeom prst="rect">
            <a:avLst/>
          </a:prstGeom>
          <a:noFill/>
        </p:spPr>
      </p:pic>
      <p:pic>
        <p:nvPicPr>
          <p:cNvPr id="6147" name="Picture 3" descr="C:\Users\amrkimi\Video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1"/>
            <a:ext cx="8905875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Mistral" pitchFamily="66" charset="0"/>
              </a:rPr>
              <a:t>Tentang</a:t>
            </a:r>
            <a:r>
              <a:rPr lang="en-US" dirty="0" smtClean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Mistral" pitchFamily="66" charset="0"/>
              </a:rPr>
              <a:t>Kami</a:t>
            </a:r>
            <a:endParaRPr lang="en-US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Rafting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.net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penyedia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layanan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Arung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Jeram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khususnya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Jogja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Jateng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divisi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Indo Outbound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Provider Outbound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Profesional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Jogjakarta.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Banyak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pilihan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rute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Sungai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pilih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Rafting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Elo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Magelang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Arung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Jeram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Progo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Rafting Sungai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Serayu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SERVICE EXELLENT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Berkomitmen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untuk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memberikan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terbaik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disetiap</a:t>
            </a:r>
            <a:r>
              <a:rPr lang="en-US" dirty="0" smtClean="0">
                <a:latin typeface="Agency FB" pitchFamily="34" charset="0"/>
              </a:rPr>
              <a:t> Event Rafting </a:t>
            </a:r>
            <a:r>
              <a:rPr lang="en-US" dirty="0" err="1" smtClean="0">
                <a:latin typeface="Agency FB" pitchFamily="34" charset="0"/>
              </a:rPr>
              <a:t>Magelang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dalam</a:t>
            </a:r>
            <a:r>
              <a:rPr lang="en-US" dirty="0" smtClean="0">
                <a:latin typeface="Agency FB" pitchFamily="34" charset="0"/>
              </a:rPr>
              <a:t> Attitude, Attention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Action.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PROFESIONAL RESOURCES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Prima, </a:t>
            </a:r>
            <a:r>
              <a:rPr lang="en-US" dirty="0" err="1" smtClean="0">
                <a:latin typeface="Agency FB" pitchFamily="34" charset="0"/>
              </a:rPr>
              <a:t>jajaran</a:t>
            </a:r>
            <a:r>
              <a:rPr lang="en-US" dirty="0" smtClean="0">
                <a:latin typeface="Agency FB" pitchFamily="34" charset="0"/>
              </a:rPr>
              <a:t> management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kru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profesional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telah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berpengalaman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serta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berbagai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pilihan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menarik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harga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kompetitif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menjadikan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 partner yang </a:t>
            </a:r>
            <a:r>
              <a:rPr lang="en-US" dirty="0" err="1" smtClean="0">
                <a:latin typeface="Agency FB" pitchFamily="34" charset="0"/>
              </a:rPr>
              <a:t>dipercaya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sangat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oleh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ratusan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klien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BEST PROGRAM</a:t>
            </a:r>
          </a:p>
          <a:p>
            <a:pPr>
              <a:buNone/>
            </a:pPr>
            <a:r>
              <a:rPr lang="en-US" dirty="0" err="1" smtClean="0">
                <a:latin typeface="Agency FB" pitchFamily="34" charset="0"/>
              </a:rPr>
              <a:t>Kami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menyediakan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juga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Outbound,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Paintball </a:t>
            </a:r>
            <a:r>
              <a:rPr lang="en-US" dirty="0" err="1" smtClean="0">
                <a:latin typeface="Agency FB" pitchFamily="34" charset="0"/>
              </a:rPr>
              <a:t>Wargames</a:t>
            </a:r>
            <a:r>
              <a:rPr lang="en-US" dirty="0" smtClean="0">
                <a:latin typeface="Agency FB" pitchFamily="34" charset="0"/>
              </a:rPr>
              <a:t>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Outing Company,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Meeting, </a:t>
            </a:r>
            <a:r>
              <a:rPr lang="en-US" dirty="0" err="1" smtClean="0">
                <a:latin typeface="Agency FB" pitchFamily="34" charset="0"/>
              </a:rPr>
              <a:t>maupun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Paket</a:t>
            </a:r>
            <a:r>
              <a:rPr lang="en-US" dirty="0" smtClean="0">
                <a:latin typeface="Agency FB" pitchFamily="34" charset="0"/>
              </a:rPr>
              <a:t> Corporate Gathering </a:t>
            </a:r>
            <a:r>
              <a:rPr lang="en-US" dirty="0" err="1" smtClean="0">
                <a:latin typeface="Agency FB" pitchFamily="34" charset="0"/>
              </a:rPr>
              <a:t>lainnya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harga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Kompetitif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pelayanan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profesional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khas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Jogja</a:t>
            </a:r>
            <a:r>
              <a:rPr lang="en-US" dirty="0" smtClean="0">
                <a:latin typeface="Agency FB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5562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lackadder ITC" pitchFamily="82" charset="0"/>
              </a:rPr>
              <a:t>Salam </a:t>
            </a:r>
            <a:r>
              <a:rPr lang="en-US" sz="2800" b="1" dirty="0" err="1" smtClean="0">
                <a:latin typeface="Blackadder ITC" pitchFamily="82" charset="0"/>
              </a:rPr>
              <a:t>Hangat</a:t>
            </a:r>
            <a:endParaRPr lang="en-US" sz="2800" b="1" dirty="0" smtClean="0">
              <a:latin typeface="Blackadder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afting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magelang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.net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EMENTARA\pict\outbound\Elo rafting, 13 January 2013 (17 boat)\gambar lainnya\IMG_5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5548313" cy="3702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amrkimi\Pictures\el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4122473" cy="5897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68562"/>
            <a:ext cx="1371600" cy="274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200" dirty="0" err="1" smtClean="0">
                <a:latin typeface="Arial Black" pitchFamily="34" charset="0"/>
              </a:rPr>
              <a:t>Rp</a:t>
            </a:r>
            <a:r>
              <a:rPr lang="en-US" sz="1200" dirty="0" smtClean="0">
                <a:latin typeface="Arial Black" pitchFamily="34" charset="0"/>
              </a:rPr>
              <a:t>. 600.000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14400"/>
            <a:ext cx="372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olonna MT" pitchFamily="82" charset="0"/>
              </a:rPr>
              <a:t>RAFTING SUNGAI ELO</a:t>
            </a:r>
            <a:endParaRPr lang="en-US" sz="2800" b="1" dirty="0">
              <a:solidFill>
                <a:srgbClr val="7030A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:\SEMENTARA\pict\outbound\Elo rafting, 13 January 2013 (17 boat)\gambar lainnya\IMG_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1872214" cy="281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 descr="C:\Users\amrkimi\Videos\IMG_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820" y="-1"/>
            <a:ext cx="2512180" cy="1676401"/>
          </a:xfrm>
          <a:prstGeom prst="rect">
            <a:avLst/>
          </a:prstGeom>
          <a:noFill/>
        </p:spPr>
      </p:pic>
      <p:pic>
        <p:nvPicPr>
          <p:cNvPr id="2050" name="Picture 2" descr="C:\Users\amrkimi\Pictures\progo atas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"/>
            <a:ext cx="5216231" cy="58213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750.000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943600"/>
            <a:ext cx="51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lonna MT" pitchFamily="82" charset="0"/>
              </a:rPr>
              <a:t>RAFTING SUNGAI PROGO ATAS</a:t>
            </a:r>
            <a:endParaRPr lang="en-US" sz="2800" b="1" dirty="0">
              <a:solidFill>
                <a:srgbClr val="FF0000"/>
              </a:solidFill>
              <a:latin typeface="Colonna MT" pitchFamily="82" charset="0"/>
            </a:endParaRPr>
          </a:p>
        </p:txBody>
      </p:sp>
      <p:pic>
        <p:nvPicPr>
          <p:cNvPr id="2054" name="Picture 6" descr="C:\Users\amrkimi\Videos\arung jeram jogja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19600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E:\SEMENTARA\pict\outbound\Elo rafting, 13 January 2013 (17 boat)\gambar lainnya\IMG_79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20574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SEMENTARA\pict\outbound\Elo rafting, 13 January 2013 (17 boat)\gambar lainnya\IMG_5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" y="0"/>
            <a:ext cx="3719513" cy="248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2" descr="E:\SEMENTARA\pict\outbound\Elo rafting, 13 January 2013 (17 boat)\gambar lainnya\10338321_866547856694083_441652280461645656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0600"/>
            <a:ext cx="4953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mrkimi\Pictures\progo hulu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22833" y="152400"/>
            <a:ext cx="5321167" cy="59737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1.200.000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3110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lonna MT" pitchFamily="82" charset="0"/>
              </a:rPr>
              <a:t>RAFTING SUNGAI </a:t>
            </a:r>
          </a:p>
          <a:p>
            <a:r>
              <a:rPr lang="en-US" sz="2800" b="1" dirty="0" smtClean="0">
                <a:latin typeface="Colonna MT" pitchFamily="82" charset="0"/>
              </a:rPr>
              <a:t>PROGO HULU</a:t>
            </a:r>
            <a:endParaRPr lang="en-US" sz="2800" b="1" dirty="0">
              <a:latin typeface="Colonna MT" pitchFamily="82" charset="0"/>
            </a:endParaRPr>
          </a:p>
        </p:txBody>
      </p:sp>
      <p:pic>
        <p:nvPicPr>
          <p:cNvPr id="3076" name="Picture 4" descr="E:\SEMENTARA\pict\outbound\Elo rafting, 13 January 2013 (17 boat)\gambar lainnya\DSC07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3749">
            <a:off x="1531304" y="5085199"/>
            <a:ext cx="2221481" cy="1666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mrkimi\Videos\f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2743200"/>
            <a:ext cx="4191000" cy="35430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amrkimi\Pictures\progo bawah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090181" cy="566372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1.700.000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941493"/>
            <a:ext cx="3110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Colonna MT" pitchFamily="82" charset="0"/>
              </a:rPr>
              <a:t>RAFTING SUNGAI </a:t>
            </a:r>
          </a:p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Colonna MT" pitchFamily="82" charset="0"/>
              </a:rPr>
              <a:t>PROGO BAWAH</a:t>
            </a:r>
            <a:endParaRPr lang="en-US" sz="2800" b="1" dirty="0">
              <a:solidFill>
                <a:srgbClr val="0070C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SEMENTARA\pict\outbound\Elo rafting, 13 January 2013 (17 boat)\DSC_1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798747" cy="572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mrkimi\Pictures\serayu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"/>
            <a:ext cx="5114873" cy="581454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0" y="2362200"/>
            <a:ext cx="1676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1.200.000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2815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lonna MT" pitchFamily="82" charset="0"/>
              </a:rPr>
              <a:t>RAFTING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lonna MT" pitchFamily="82" charset="0"/>
              </a:rPr>
              <a:t>SUNGAI SERAYU</a:t>
            </a:r>
            <a:endParaRPr lang="en-US" sz="2800" b="1" dirty="0">
              <a:solidFill>
                <a:srgbClr val="FFFF0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  <a:latin typeface="Bookman Old Style" pitchFamily="18" charset="0"/>
              </a:rPr>
              <a:t>Outbound Training</a:t>
            </a:r>
            <a:endParaRPr lang="en-US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1523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err="1" smtClean="0"/>
              <a:t>Kegiatan</a:t>
            </a:r>
            <a:r>
              <a:rPr lang="en-US" sz="1400" dirty="0" smtClean="0"/>
              <a:t> fun games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mengandung</a:t>
            </a:r>
            <a:r>
              <a:rPr lang="en-US" sz="1400" dirty="0" smtClean="0"/>
              <a:t> </a:t>
            </a:r>
            <a:r>
              <a:rPr lang="en-US" sz="1400" dirty="0" err="1" smtClean="0"/>
              <a:t>unsur</a:t>
            </a:r>
            <a:r>
              <a:rPr lang="en-US" sz="1400" dirty="0" smtClean="0"/>
              <a:t>  </a:t>
            </a:r>
            <a:r>
              <a:rPr lang="en-US" sz="1400" dirty="0" err="1" smtClean="0"/>
              <a:t>permainan</a:t>
            </a:r>
            <a:r>
              <a:rPr lang="en-US" sz="1400" dirty="0" smtClean="0"/>
              <a:t> </a:t>
            </a:r>
            <a:r>
              <a:rPr lang="en-US" sz="1400" dirty="0" err="1" smtClean="0"/>
              <a:t>membangkitkan</a:t>
            </a:r>
            <a:r>
              <a:rPr lang="en-US" sz="1400" dirty="0" smtClean="0"/>
              <a:t> </a:t>
            </a:r>
            <a:r>
              <a:rPr lang="en-US" sz="1400" dirty="0" err="1" smtClean="0"/>
              <a:t>semangat</a:t>
            </a:r>
            <a:r>
              <a:rPr lang="en-US" sz="1400" dirty="0" smtClean="0"/>
              <a:t>, teamwork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pengertian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meningkatkan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konsentrasi</a:t>
            </a:r>
            <a:r>
              <a:rPr lang="en-US" sz="1400" dirty="0" smtClean="0"/>
              <a:t>, </a:t>
            </a:r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masalah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membutuhkan</a:t>
            </a:r>
            <a:r>
              <a:rPr lang="en-US" sz="1400" dirty="0" smtClean="0"/>
              <a:t> </a:t>
            </a:r>
            <a:r>
              <a:rPr lang="en-US" sz="1400" dirty="0" err="1" smtClean="0"/>
              <a:t>analisis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tindakan</a:t>
            </a:r>
            <a:r>
              <a:rPr lang="en-US" sz="1400" dirty="0" smtClean="0"/>
              <a:t>/ </a:t>
            </a:r>
            <a:r>
              <a:rPr lang="en-US" sz="1400" dirty="0" err="1" smtClean="0"/>
              <a:t>pilihan</a:t>
            </a:r>
            <a:r>
              <a:rPr lang="en-US" sz="1400" dirty="0" smtClean="0"/>
              <a:t> </a:t>
            </a:r>
            <a:r>
              <a:rPr lang="en-US" sz="1400" dirty="0" err="1" smtClean="0"/>
              <a:t>terbaik</a:t>
            </a:r>
            <a:r>
              <a:rPr lang="en-US" sz="1400" dirty="0" smtClean="0"/>
              <a:t>, </a:t>
            </a:r>
            <a:r>
              <a:rPr lang="en-US" sz="1400" dirty="0" err="1" smtClean="0"/>
              <a:t>kepemimpinan</a:t>
            </a:r>
            <a:r>
              <a:rPr lang="en-US" sz="1400" dirty="0" smtClean="0"/>
              <a:t>, </a:t>
            </a:r>
            <a:r>
              <a:rPr lang="en-US" sz="1400" dirty="0" err="1" smtClean="0"/>
              <a:t>komunikasi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strategi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35117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Fasilitas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kami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berikan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: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Outbound  fun Games team building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Program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pukul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08.00-12.00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Instruktur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fasilitator</a:t>
            </a:r>
            <a:endParaRPr lang="en-US" sz="1400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Peralatan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standart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outbound + Standby P3K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Makan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siang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+ Snack Welcome drink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Air Mineral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Lokasi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Outbound,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Retribusi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Parkir</a:t>
            </a:r>
            <a:endParaRPr lang="en-US" sz="1400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Peserta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Minimal 30 </a:t>
            </a:r>
            <a:r>
              <a:rPr lang="en-US" sz="1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orang</a:t>
            </a:r>
            <a:r>
              <a:rPr lang="en-US" sz="1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14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867400" y="1295400"/>
            <a:ext cx="29718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Only Rp.100.000/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E:\SEMENTARA\pict\outbound\gambar ob\baru lagi\IMG_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71800"/>
            <a:ext cx="1800225" cy="270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E:\SEMENTARA\pict\outbound\gambar ob\baru\DSC0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2382837" cy="1787525"/>
          </a:xfrm>
          <a:prstGeom prst="rect">
            <a:avLst/>
          </a:prstGeom>
          <a:noFill/>
        </p:spPr>
      </p:pic>
      <p:pic>
        <p:nvPicPr>
          <p:cNvPr id="5124" name="Picture 4" descr="E:\SEMENTARA\pict\outbound\gambar ob\baru\IMG_0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8006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SEMENTARA\pict\outbound\paintball\BjdPgVhCcAAz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908" y="1828800"/>
            <a:ext cx="3146092" cy="2362200"/>
          </a:xfrm>
          <a:prstGeom prst="rect">
            <a:avLst/>
          </a:prstGeom>
          <a:noFill/>
        </p:spPr>
      </p:pic>
      <p:pic>
        <p:nvPicPr>
          <p:cNvPr id="6147" name="Picture 3" descr="E:\SEMENTARA\pict\outbound\paintball\IMG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05400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E:\SEMENTARA\pict\outbound\paintball\PJ\samp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"/>
            <a:ext cx="1600200" cy="1486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ookman Old Style" pitchFamily="18" charset="0"/>
              </a:rPr>
              <a:t>Paintball</a:t>
            </a:r>
            <a:endParaRPr lang="en-US" i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11429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Paintball </a:t>
            </a:r>
            <a:r>
              <a:rPr lang="en-US" i="1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sebuah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permainan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simulasi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peperangan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menggunakan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peluru</a:t>
            </a:r>
            <a:r>
              <a:rPr lang="en-US" dirty="0" smtClean="0">
                <a:solidFill>
                  <a:srgbClr val="C00000"/>
                </a:solidFill>
              </a:rPr>
              <a:t> cat. Paintball </a:t>
            </a:r>
            <a:r>
              <a:rPr lang="en-US" dirty="0" err="1" smtClean="0">
                <a:solidFill>
                  <a:srgbClr val="C00000"/>
                </a:solidFill>
              </a:rPr>
              <a:t>merupakan</a:t>
            </a:r>
            <a:r>
              <a:rPr lang="en-US" dirty="0" smtClean="0">
                <a:solidFill>
                  <a:srgbClr val="C00000"/>
                </a:solidFill>
              </a:rPr>
              <a:t> game </a:t>
            </a:r>
            <a:r>
              <a:rPr lang="en-US" dirty="0" err="1" smtClean="0">
                <a:solidFill>
                  <a:srgbClr val="C00000"/>
                </a:solidFill>
              </a:rPr>
              <a:t>simulasi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tempur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bermanfaat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pengembangan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team, </a:t>
            </a:r>
            <a:r>
              <a:rPr lang="en-US" dirty="0" err="1" smtClean="0">
                <a:solidFill>
                  <a:srgbClr val="C00000"/>
                </a:solidFill>
              </a:rPr>
              <a:t>melatih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kedisiplinan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sportifitas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kepemimpinan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strategi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kreatifitas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menghibur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juga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mengendurkan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syaraf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tegang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karena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rutinitas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kerja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49591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Paintball </a:t>
            </a:r>
          </a:p>
          <a:p>
            <a:pPr lvl="0"/>
            <a:r>
              <a:rPr lang="en-US" i="1" dirty="0" smtClean="0"/>
              <a:t>Marker Guns, Goggles, Uniform/ </a:t>
            </a:r>
            <a:r>
              <a:rPr lang="en-US" i="1" dirty="0" err="1" smtClean="0"/>
              <a:t>Seragam</a:t>
            </a:r>
            <a:r>
              <a:rPr lang="en-US" i="1" dirty="0" smtClean="0"/>
              <a:t> </a:t>
            </a:r>
            <a:r>
              <a:rPr lang="en-US" i="1" dirty="0" err="1" smtClean="0"/>
              <a:t>Doreng</a:t>
            </a:r>
            <a:r>
              <a:rPr lang="en-US" i="1" dirty="0" smtClean="0"/>
              <a:t>, </a:t>
            </a:r>
          </a:p>
          <a:p>
            <a:pPr lvl="0"/>
            <a:r>
              <a:rPr lang="en-US" i="1" dirty="0" smtClean="0"/>
              <a:t>Vest/ </a:t>
            </a:r>
            <a:r>
              <a:rPr lang="en-US" i="1" dirty="0" err="1" smtClean="0"/>
              <a:t>Rompi</a:t>
            </a:r>
            <a:r>
              <a:rPr lang="en-US" i="1" dirty="0" smtClean="0"/>
              <a:t>, Setting Arena/ </a:t>
            </a:r>
            <a:r>
              <a:rPr lang="en-US" i="1" dirty="0" err="1" smtClean="0"/>
              <a:t>nett</a:t>
            </a:r>
            <a:r>
              <a:rPr lang="en-US" i="1" dirty="0" smtClean="0"/>
              <a:t>/ </a:t>
            </a:r>
            <a:r>
              <a:rPr lang="en-US" i="1" dirty="0" err="1" smtClean="0"/>
              <a:t>Jaring</a:t>
            </a:r>
            <a:endParaRPr lang="en-US" dirty="0" smtClean="0"/>
          </a:p>
          <a:p>
            <a:pPr lvl="0"/>
            <a:r>
              <a:rPr lang="en-US" dirty="0" err="1" smtClean="0"/>
              <a:t>Refferee</a:t>
            </a:r>
            <a:r>
              <a:rPr lang="en-US" dirty="0" smtClean="0"/>
              <a:t>/ </a:t>
            </a:r>
            <a:r>
              <a:rPr lang="en-US" dirty="0" err="1" smtClean="0"/>
              <a:t>Wasit</a:t>
            </a:r>
            <a:r>
              <a:rPr lang="en-US" dirty="0" smtClean="0"/>
              <a:t>/ Operator Paintball</a:t>
            </a:r>
          </a:p>
          <a:p>
            <a:pPr lvl="0"/>
            <a:r>
              <a:rPr lang="en-US" dirty="0" smtClean="0"/>
              <a:t>Air Mineral</a:t>
            </a:r>
          </a:p>
          <a:p>
            <a:pPr lvl="0"/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Available Reload </a:t>
            </a:r>
            <a:r>
              <a:rPr lang="en-US" dirty="0" err="1" smtClean="0"/>
              <a:t>Peluru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209800"/>
            <a:ext cx="31242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Tournament </a:t>
            </a:r>
            <a:r>
              <a:rPr lang="en-US" b="1" dirty="0" smtClean="0"/>
              <a:t>Rp120.000/</a:t>
            </a:r>
            <a:r>
              <a:rPr lang="en-US" b="1" dirty="0" err="1" smtClean="0"/>
              <a:t>pax</a:t>
            </a:r>
            <a:endParaRPr lang="en-US" b="1" dirty="0" smtClean="0"/>
          </a:p>
          <a:p>
            <a:pPr algn="ctr"/>
            <a:r>
              <a:rPr lang="en-US" dirty="0" smtClean="0"/>
              <a:t>One Game </a:t>
            </a:r>
            <a:r>
              <a:rPr lang="en-US" b="1" dirty="0" smtClean="0"/>
              <a:t>Rp95.000/</a:t>
            </a:r>
            <a:r>
              <a:rPr lang="en-US" b="1" dirty="0" err="1" smtClean="0"/>
              <a:t>pax</a:t>
            </a:r>
            <a:endParaRPr lang="en-US" b="1" dirty="0"/>
          </a:p>
        </p:txBody>
      </p:sp>
      <p:pic>
        <p:nvPicPr>
          <p:cNvPr id="6149" name="Picture 5" descr="E:\SEMENTARA\pict\outbound\paintball\IMG_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267200"/>
            <a:ext cx="1625600" cy="2438400"/>
          </a:xfrm>
          <a:prstGeom prst="rect">
            <a:avLst/>
          </a:prstGeom>
          <a:noFill/>
        </p:spPr>
      </p:pic>
      <p:pic>
        <p:nvPicPr>
          <p:cNvPr id="6150" name="Picture 6" descr="E:\SEMENTARA\pict\outbound\paintball\IMG_6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704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3785613</TotalTime>
  <Words>398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Rafting Magelang .net</vt:lpstr>
      <vt:lpstr>Tentang Kami</vt:lpstr>
      <vt:lpstr>Rp. 600.000</vt:lpstr>
      <vt:lpstr>Slide 4</vt:lpstr>
      <vt:lpstr>Slide 5</vt:lpstr>
      <vt:lpstr>Slide 6</vt:lpstr>
      <vt:lpstr>Slide 7</vt:lpstr>
      <vt:lpstr>Outbound Training</vt:lpstr>
      <vt:lpstr>Paintball</vt:lpstr>
      <vt:lpstr>Rafting Magelang .net by Indo Outbound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ARUNG JERAM JOGJA .net</dc:title>
  <dc:creator>amrkimi</dc:creator>
  <cp:lastModifiedBy>amrkimi</cp:lastModifiedBy>
  <cp:revision>63</cp:revision>
  <dcterms:created xsi:type="dcterms:W3CDTF">2014-06-29T09:05:30Z</dcterms:created>
  <dcterms:modified xsi:type="dcterms:W3CDTF">2014-07-13T05:39:40Z</dcterms:modified>
</cp:coreProperties>
</file>